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877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40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E69F6-04D8-A541-BA75-DD7149265616}" type="datetimeFigureOut">
              <a:rPr lang="en-US" smtClean="0"/>
              <a:t>8/11/25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D3C89-A742-9B49-8DFC-68522499F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726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A0826AA-DE28-5494-5866-CBE55F6D7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5C993-9161-58D7-648B-7FCF418E6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785AB-738B-89F8-3990-A9CE7B41E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C223F7E-FE74-8899-2BF3-4E9AB19F8A0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887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7456838C-DACD-6C08-5429-CFB3F9B98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176" y="6195188"/>
            <a:ext cx="2302797" cy="66281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E841EDB-553E-19E1-BCC6-5BCC9BE1E59A}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4" b="2014"/>
          <a:stretch/>
        </p:blipFill>
        <p:spPr>
          <a:xfrm>
            <a:off x="0" y="0"/>
            <a:ext cx="12192000" cy="103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403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126BE2-F153-FA14-BA41-D4E6B77E7E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1C3724-9262-C71A-4B31-3BFD1EDD8E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FAE93-47B2-97DF-3D99-31013B59C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7306-0830-4ABE-BA9A-C753DA825E4D}" type="datetimeFigureOut">
              <a:rPr lang="en-US" smtClean="0"/>
              <a:t>8/11/25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1AB136-F08A-A2AF-1FC2-A118FF5DA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B2B70-6A8A-6C48-E710-6564B9732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755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02CB3-9839-50BD-E27C-1F958247C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E4704-6F87-5729-EDE0-F916C1C40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69D034-A5AB-E30A-D1DB-227C7BFA6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D681F74D-A827-1E99-651C-DDF76FBDC1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42" y="6356350"/>
            <a:ext cx="1966066" cy="32580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C968E99-1B59-745D-34C2-895A543042DF}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4" b="2014"/>
          <a:stretch/>
        </p:blipFill>
        <p:spPr>
          <a:xfrm>
            <a:off x="0" y="0"/>
            <a:ext cx="12192000" cy="103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805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7D128-7BB2-B78A-0102-83DC3866A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03195"/>
            <a:ext cx="10515600" cy="7000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2C1A1-8662-BD60-7F1A-8D8D8F4F65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82671"/>
            <a:ext cx="5181600" cy="37942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51955-0DDD-CC75-76F1-9EBEBCDFE0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82671"/>
            <a:ext cx="5181600" cy="37942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251AD-4306-F514-C20E-E5C176D05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AB4F56-26FC-39DB-A512-E6CC9FB7B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5EED3C-14D0-5FB2-282D-F22E12324B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42" y="6356350"/>
            <a:ext cx="1966066" cy="32580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A0A3496-054C-B8FD-52DA-F54EF46B421A}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4" b="2014"/>
          <a:stretch/>
        </p:blipFill>
        <p:spPr>
          <a:xfrm>
            <a:off x="0" y="0"/>
            <a:ext cx="12192000" cy="103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64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E8387-2610-393C-654E-52BEFBFFA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6002"/>
            <a:ext cx="10515600" cy="70981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E78523-C933-B622-A438-5109E76FC4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160388"/>
            <a:ext cx="5157787" cy="7098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5BB302-5F66-03E0-7B95-461F9DD6F0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015343"/>
            <a:ext cx="5157787" cy="31743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FFB507-DB6B-FC66-2FE5-7A58A516CF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160388"/>
            <a:ext cx="5183188" cy="7098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EE661F-3891-CE19-2537-12CA6CCAA7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15343"/>
            <a:ext cx="5183188" cy="31743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382D5B-7E19-3449-E3ED-DA91ADFCF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D19B98-3C7D-220A-FCE6-6F82CB532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55D8B2CC-3B12-13A8-6929-006FBC253C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42" y="6356350"/>
            <a:ext cx="1966066" cy="32580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3766DCC-CA99-3069-7B31-C937EED51285}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4" b="2014"/>
          <a:stretch/>
        </p:blipFill>
        <p:spPr>
          <a:xfrm>
            <a:off x="0" y="0"/>
            <a:ext cx="12192000" cy="103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385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D9053-34BE-A725-9ED9-8F30CC7BA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49723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94E371-77BA-43A0-ED54-C9C477689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847878-CED6-7F39-C6CC-74654AAC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8FE96FE4-90D9-5FFC-5A32-097C4BEDFA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42" y="6356350"/>
            <a:ext cx="1966066" cy="32580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E6FF9BD-5E2D-B4A3-5165-44BE1438004B}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4" b="2014"/>
          <a:stretch/>
        </p:blipFill>
        <p:spPr>
          <a:xfrm>
            <a:off x="0" y="0"/>
            <a:ext cx="12192000" cy="103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978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E527EC-FD21-0065-1FCE-2DB7BBD5D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7EAC5-20F4-A82B-0B99-B734890A8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2030C70E-4161-99BE-2504-3A755F54EC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42" y="6356350"/>
            <a:ext cx="1966066" cy="32580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C647EDE-4B85-2750-C453-6B208C2D30C0}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4" b="2014"/>
          <a:stretch/>
        </p:blipFill>
        <p:spPr>
          <a:xfrm>
            <a:off x="0" y="0"/>
            <a:ext cx="12192000" cy="103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127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D5DC7-0FA6-354B-8B21-44F1F929C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75252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B45BE-7CA0-43B5-17CB-F73730F78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575252"/>
            <a:ext cx="6172200" cy="428579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73C066-DBFD-0E5D-7D8E-364F1D6FFE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0"/>
            <a:ext cx="3932237" cy="310401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2180BB-C840-7E50-EBDA-AEC42259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AD476C-DF25-A37B-B6A0-F606C5394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5B7E11F-BF54-C94F-8CB1-7DF16EA523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42" y="6356350"/>
            <a:ext cx="1966066" cy="32580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F5447CE-1812-E00A-8933-8F557B81DEE2}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4" b="2014"/>
          <a:stretch/>
        </p:blipFill>
        <p:spPr>
          <a:xfrm>
            <a:off x="0" y="0"/>
            <a:ext cx="12192000" cy="103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200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1DA06-CCF7-8B95-D4AB-76DE904B3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002676-5ED3-D9F8-BF74-EF49F37127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08A490-BEFD-2259-CEF2-C320E80854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9D30F9-7094-DE50-CC05-626065352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7306-0830-4ABE-BA9A-C753DA825E4D}" type="datetimeFigureOut">
              <a:rPr lang="en-US" smtClean="0"/>
              <a:t>8/11/25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41E0E4-A56E-D162-DED3-A336A8AC3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0A16A2-B171-BFDC-974F-CD8556E15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14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01FC5-2D81-6394-4E81-977CF25F2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098F77-5F40-CAC3-9662-04EEA0211E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63A9DD-5E44-6107-53DA-95489F02E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7306-0830-4ABE-BA9A-C753DA825E4D}" type="datetimeFigureOut">
              <a:rPr lang="en-US" smtClean="0"/>
              <a:t>8/11/25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FA912-FD2A-B822-B1BD-1CB162F08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04303-D32D-38EF-C8DC-414A6D33D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449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693171-FA5A-698F-D8EE-16BDE32AB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FDAB5E-F738-FB07-5CE7-CFD32A9DF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D26D92-96CD-E6D8-5D2D-482E774E82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67306-0830-4ABE-BA9A-C753DA825E4D}" type="datetimeFigureOut">
              <a:rPr lang="en-US" smtClean="0"/>
              <a:t>8/11/25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3A0BD7-0A5D-575E-58E3-01BFB6C60F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0E08F-9B65-FDE9-0E50-AE1657E816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C900A-DE4F-4958-A44C-AF539B992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077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8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60F6A66-FE1E-C04B-89E9-69FFF3EEA547}"/>
              </a:ext>
            </a:extLst>
          </p:cNvPr>
          <p:cNvSpPr txBox="1"/>
          <p:nvPr/>
        </p:nvSpPr>
        <p:spPr>
          <a:xfrm>
            <a:off x="0" y="3429000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Franklin Gothic Medium Cond" panose="020B0606030402020204" pitchFamily="34" charset="0"/>
                <a:cs typeface="Arial" panose="020B0604020202020204" pitchFamily="34" charset="0"/>
              </a:rPr>
              <a:t>Title Slide</a:t>
            </a:r>
          </a:p>
        </p:txBody>
      </p:sp>
    </p:spTree>
    <p:extLst>
      <p:ext uri="{BB962C8B-B14F-4D97-AF65-F5344CB8AC3E}">
        <p14:creationId xmlns:p14="http://schemas.microsoft.com/office/powerpoint/2010/main" val="3842028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60F6A66-FE1E-C04B-89E9-69FFF3EEA547}"/>
              </a:ext>
            </a:extLst>
          </p:cNvPr>
          <p:cNvSpPr txBox="1"/>
          <p:nvPr/>
        </p:nvSpPr>
        <p:spPr>
          <a:xfrm>
            <a:off x="1" y="3429000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Franklin Gothic Medium Cond" panose="020B0606030402020204" pitchFamily="34" charset="0"/>
                <a:cs typeface="Arial" panose="020B06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813906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D16E34-DBC1-12E6-AEE5-A3EBC7372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>
              <a:latin typeface="Avenir Book" panose="02000503020000020003" pitchFamily="2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328899-D088-4D0F-C951-B93686499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793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4F77B96-81C1-E42E-FFEF-E232748EC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2800" dirty="0">
              <a:latin typeface="Avenir Book" panose="02000503020000020003" pitchFamily="2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36F13A-C988-1A3F-9E78-FBB5FBA6EDE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sz="1800" dirty="0">
              <a:latin typeface="Avenir Book" panose="02000503020000020003" pitchFamily="2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10F907C-8ACC-6323-DA39-111006944A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sz="1800">
              <a:latin typeface="Avenir Book" panose="02000503020000020003" pitchFamily="2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3BA89-5CC0-4178-ECE5-1D4A222BE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17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EE6E6A6-2C72-F9D7-58F8-A01D87419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36914"/>
            <a:ext cx="10515600" cy="618899"/>
          </a:xfrm>
        </p:spPr>
        <p:txBody>
          <a:bodyPr>
            <a:noAutofit/>
          </a:bodyPr>
          <a:lstStyle/>
          <a:p>
            <a:endParaRPr lang="en-US" sz="2800" dirty="0">
              <a:latin typeface="Avenir Book" panose="02000503020000020003" pitchFamily="2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3C71585-708C-218D-5A00-CF11178C80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venir Book" panose="02000503020000020003" pitchFamily="2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59A5E1B-1D35-6C84-049A-B96BFB73F7C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sz="1800" dirty="0">
              <a:latin typeface="Avenir Book" panose="02000503020000020003" pitchFamily="2" charset="0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C8820E2-8D01-4945-1737-C4C0718508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>
              <a:latin typeface="Avenir Book" panose="02000503020000020003" pitchFamily="2" charset="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ECEA4F0-42EB-EC64-8BAF-5C0C128133F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en-US" sz="1800" dirty="0">
              <a:latin typeface="Avenir Book" panose="02000503020000020003" pitchFamily="2" charset="0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BEC8659-3C2D-0CD4-1B18-60E727F43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669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44F28-3634-42A7-C826-E4180D0FD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497239"/>
            <a:ext cx="10515600" cy="952047"/>
          </a:xfrm>
        </p:spPr>
        <p:txBody>
          <a:bodyPr>
            <a:normAutofit/>
          </a:bodyPr>
          <a:lstStyle/>
          <a:p>
            <a:endParaRPr lang="en-US" sz="3600" dirty="0">
              <a:latin typeface="Avenir Book" panose="02000503020000020003" pitchFamily="2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0E110D-B14F-FECA-372B-78C263104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058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10B8979-B8F4-746E-B5AF-80290DCA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96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CF58B-28AE-A6FE-10C4-3E625834B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2800" dirty="0">
              <a:latin typeface="Avenir Book" panose="0200050302000002000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669EF-4F28-0ED3-22F6-045166B0D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>
              <a:latin typeface="Avenir Book" panose="02000503020000020003" pitchFamily="2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3EAD30-427A-E82F-9ED8-705A0533C5B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sz="1800" dirty="0">
              <a:latin typeface="Avenir Book" panose="02000503020000020003" pitchFamily="2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4CBF60-3B1A-44E2-EF39-8C8DB58B3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99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44F28-3634-42A7-C826-E4180D0FD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venir Book" panose="02000503020000020003" pitchFamily="2" charset="0"/>
              </a:rPr>
              <a:t>Contact</a:t>
            </a:r>
            <a:endParaRPr lang="en-US" sz="4000" dirty="0">
              <a:latin typeface="Avenir Book" panose="02000503020000020003" pitchFamily="2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DFDCB16-52E8-0990-FD0F-3EE0FE4DE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900A-DE4F-4958-A44C-AF539B99269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320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955D9E-0DB9-A12D-182F-21F9EFF07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EE9AF831-5D30-2EA1-3599-BF5560C3A800}"/>
              </a:ext>
            </a:extLst>
          </p:cNvPr>
          <p:cNvSpPr txBox="1"/>
          <p:nvPr/>
        </p:nvSpPr>
        <p:spPr>
          <a:xfrm>
            <a:off x="0" y="140774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venir Book" panose="02000503020000020003" pitchFamily="2" charset="0"/>
              </a:rPr>
              <a:t>Please take this survey to evaluate conference sessions.</a:t>
            </a:r>
            <a:endParaRPr lang="en-US" sz="2800" dirty="0">
              <a:solidFill>
                <a:schemeClr val="bg1"/>
              </a:solidFill>
              <a:latin typeface="Avenir Book" panose="02000503020000020003" pitchFamily="2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501BFA4-2898-070C-4652-0F72B3B834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0400" y="2199054"/>
            <a:ext cx="3251200" cy="32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7304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A2392AA1-E410-FC4B-960F-55464B8BAC55}" vid="{893451FA-D4E7-204E-819E-C982A237701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21</Words>
  <Application>Microsoft Macintosh PowerPoint</Application>
  <PresentationFormat>Widescreen</PresentationFormat>
  <Paragraphs>11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Avenir Book</vt:lpstr>
      <vt:lpstr>Calibri</vt:lpstr>
      <vt:lpstr>Calibri Light</vt:lpstr>
      <vt:lpstr>Franklin Gothic Medium Cond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Contact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Nina Belforte</dc:creator>
  <cp:lastModifiedBy>Nina Belforte</cp:lastModifiedBy>
  <cp:revision>3</cp:revision>
  <dcterms:created xsi:type="dcterms:W3CDTF">2025-08-11T19:33:45Z</dcterms:created>
  <dcterms:modified xsi:type="dcterms:W3CDTF">2025-08-11T19:46:29Z</dcterms:modified>
</cp:coreProperties>
</file>