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77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E69F6-04D8-A541-BA75-DD7149265616}" type="datetimeFigureOut">
              <a:rPr lang="en-US" smtClean="0"/>
              <a:t>8/11/25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D3C89-A742-9B49-8DFC-68522499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2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A0826AA-DE28-5494-5866-CBE55F6D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5C993-9161-58D7-648B-7FCF418E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785AB-738B-89F8-3990-A9CE7B41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223F7E-FE74-8899-2BF3-4E9AB19F8A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87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456838C-DACD-6C08-5429-CFB3F9B98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6" y="6195188"/>
            <a:ext cx="2302797" cy="6628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841EDB-553E-19E1-BCC6-5BCC9BE1E59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0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26BE2-F153-FA14-BA41-D4E6B77E7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C3724-9262-C71A-4B31-3BFD1EDD8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FAE93-47B2-97DF-3D99-31013B5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AB136-F08A-A2AF-1FC2-A118FF5D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B2B70-6A8A-6C48-E710-6564B973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5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2CB3-9839-50BD-E27C-1F958247C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4704-6F87-5729-EDE0-F916C1C4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9D034-A5AB-E30A-D1DB-227C7BFA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681F74D-A827-1E99-651C-DDF76FBDC1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968E99-1B59-745D-34C2-895A543042DF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D128-7BB2-B78A-0102-83DC3866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3195"/>
            <a:ext cx="10515600" cy="700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2C1A1-8662-BD60-7F1A-8D8D8F4F6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2671"/>
            <a:ext cx="5181600" cy="3794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51955-0DDD-CC75-76F1-9EBEBCDF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82671"/>
            <a:ext cx="5181600" cy="3794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251AD-4306-F514-C20E-E5C176D0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B4F56-26FC-39DB-A512-E6CC9FB7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5EED3C-14D0-5FB2-282D-F22E12324B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0A3496-054C-B8FD-52DA-F54EF46B421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8387-2610-393C-654E-52BEFBFF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6002"/>
            <a:ext cx="10515600" cy="7098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78523-C933-B622-A438-5109E76FC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60388"/>
            <a:ext cx="5157787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BB302-5F66-03E0-7B95-461F9DD6F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15343"/>
            <a:ext cx="5157787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FB507-DB6B-FC66-2FE5-7A58A516C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0388"/>
            <a:ext cx="5183188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E661F-3891-CE19-2537-12CA6CCAA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15343"/>
            <a:ext cx="5183188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2D5B-7E19-3449-E3ED-DA91ADFC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D19B98-3C7D-220A-FCE6-6F82CB53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5D8B2CC-3B12-13A8-6929-006FBC253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766DCC-CA99-3069-7B31-C937EED51285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9053-34BE-A725-9ED9-8F30CC7B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4E371-77BA-43A0-ED54-C9C47768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47878-CED6-7F39-C6CC-74654AAC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FE96FE4-90D9-5FFC-5A32-097C4BEDFA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6FF9BD-5E2D-B4A3-5165-44BE1438004B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527EC-FD21-0065-1FCE-2DB7BBD5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7EAC5-20F4-A82B-0B99-B734890A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2030C70E-4161-99BE-2504-3A755F54EC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647EDE-4B85-2750-C453-6B208C2D30C0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2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5DC7-0FA6-354B-8B21-44F1F929C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5252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45BE-7CA0-43B5-17CB-F73730F7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75252"/>
            <a:ext cx="6172200" cy="42857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C066-DBFD-0E5D-7D8E-364F1D6FF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180BB-C840-7E50-EBDA-AEC42259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D476C-DF25-A37B-B6A0-F606C539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B7E11F-BF54-C94F-8CB1-7DF16EA52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5447CE-1812-E00A-8933-8F557B81DEE2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DA06-CCF7-8B95-D4AB-76DE904B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02676-5ED3-D9F8-BF74-EF49F371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8A490-BEFD-2259-CEF2-C320E8085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D30F9-7094-DE50-CC05-62606535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1E0E4-A56E-D162-DED3-A336A8AC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A16A2-B171-BFDC-974F-CD8556E1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1FC5-2D81-6394-4E81-977CF25F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98F77-5F40-CAC3-9662-04EEA021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3A9DD-5E44-6107-53DA-95489F02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FA912-FD2A-B822-B1BD-1CB162F0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4303-D32D-38EF-C8DC-414A6D33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4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93171-FA5A-698F-D8EE-16BDE32A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DAB5E-F738-FB07-5CE7-CFD32A9D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6D92-96CD-E6D8-5D2D-482E774E8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A0BD7-0A5D-575E-58E3-01BFB6C60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E08F-9B65-FDE9-0E50-AE1657E81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7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0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384202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1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1390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D16E34-DBC1-12E6-AEE5-A3EBC7372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328899-D088-4D0F-C951-B9368649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9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77B96-81C1-E42E-FFEF-E232748E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6F13A-C988-1A3F-9E78-FBB5FBA6ED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0F907C-8ACC-6323-DA39-111006944A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>
              <a:latin typeface="Avenir Book" panose="02000503020000020003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3BA89-5CC0-4178-ECE5-1D4A222B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1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E6E6A6-2C72-F9D7-58F8-A01D87419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914"/>
            <a:ext cx="10515600" cy="618899"/>
          </a:xfrm>
        </p:spPr>
        <p:txBody>
          <a:bodyPr>
            <a:no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C71585-708C-218D-5A00-CF11178C8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9A5E1B-1D35-6C84-049A-B96BFB73F7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8820E2-8D01-4945-1737-C4C071850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CEA4F0-42EB-EC64-8BAF-5C0C128133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BEC8659-3C2D-0CD4-1B18-60E727F4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6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952047"/>
          </a:xfrm>
        </p:spPr>
        <p:txBody>
          <a:bodyPr>
            <a:normAutofit/>
          </a:bodyPr>
          <a:lstStyle/>
          <a:p>
            <a:endParaRPr lang="en-US" sz="36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0E110D-B14F-FECA-372B-78C26310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5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B8979-B8F4-746E-B5AF-80290DC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9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F58B-28AE-A6FE-10C4-3E625834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69EF-4F28-0ED3-22F6-045166B0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Avenir Book" panose="02000503020000020003" pitchFamily="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EAD30-427A-E82F-9ED8-705A0533C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CBF60-3B1A-44E2-EF39-8C8DB58B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venir Book" panose="02000503020000020003" pitchFamily="2" charset="0"/>
              </a:rPr>
              <a:t>Contact</a:t>
            </a:r>
            <a:endParaRPr lang="en-US" sz="40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DCB16-52E8-0990-FD0F-3EE0FE4D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2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55D9E-0DB9-A12D-182F-21F9EFF07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E9AF831-5D30-2EA1-3599-BF5560C3A800}"/>
              </a:ext>
            </a:extLst>
          </p:cNvPr>
          <p:cNvSpPr txBox="1"/>
          <p:nvPr/>
        </p:nvSpPr>
        <p:spPr>
          <a:xfrm>
            <a:off x="0" y="140774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enir Book" panose="02000503020000020003" pitchFamily="2" charset="0"/>
              </a:rPr>
              <a:t>Please take this survey to evaluate conference sessions.</a:t>
            </a:r>
            <a:endParaRPr lang="en-US" sz="2800" dirty="0">
              <a:solidFill>
                <a:schemeClr val="bg1"/>
              </a:solidFill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DA38C61A-3AE6-29B2-E19F-0C4AF8D10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2199054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30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A2392AA1-E410-FC4B-960F-55464B8BAC55}" vid="{893451FA-D4E7-204E-819E-C982A23770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21</Words>
  <Application>Microsoft Macintosh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Book</vt:lpstr>
      <vt:lpstr>Calibri</vt:lpstr>
      <vt:lpstr>Calibri Light</vt:lpstr>
      <vt:lpstr>Franklin Gothic Medium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Nina Belforte</dc:creator>
  <cp:lastModifiedBy>Nina Belforte</cp:lastModifiedBy>
  <cp:revision>1</cp:revision>
  <dcterms:created xsi:type="dcterms:W3CDTF">2025-08-11T19:33:45Z</dcterms:created>
  <dcterms:modified xsi:type="dcterms:W3CDTF">2025-08-11T19:43:39Z</dcterms:modified>
</cp:coreProperties>
</file>